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3" r:id="rId4"/>
    <p:sldId id="258" r:id="rId5"/>
    <p:sldId id="274" r:id="rId6"/>
    <p:sldId id="259" r:id="rId7"/>
    <p:sldId id="275" r:id="rId8"/>
    <p:sldId id="260" r:id="rId9"/>
    <p:sldId id="276" r:id="rId10"/>
    <p:sldId id="261" r:id="rId11"/>
    <p:sldId id="277" r:id="rId12"/>
    <p:sldId id="262" r:id="rId13"/>
    <p:sldId id="278" r:id="rId14"/>
    <p:sldId id="263" r:id="rId15"/>
    <p:sldId id="279" r:id="rId16"/>
    <p:sldId id="264" r:id="rId17"/>
    <p:sldId id="280" r:id="rId18"/>
    <p:sldId id="265" r:id="rId19"/>
    <p:sldId id="281" r:id="rId20"/>
    <p:sldId id="266" r:id="rId21"/>
    <p:sldId id="282" r:id="rId22"/>
    <p:sldId id="268" r:id="rId23"/>
    <p:sldId id="283" r:id="rId24"/>
    <p:sldId id="269" r:id="rId25"/>
    <p:sldId id="284" r:id="rId26"/>
    <p:sldId id="271" r:id="rId27"/>
    <p:sldId id="285" r:id="rId28"/>
    <p:sldId id="267" r:id="rId29"/>
    <p:sldId id="286" r:id="rId30"/>
    <p:sldId id="272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A3BC25-E591-4169-B3C7-F8AE386E2957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616440-A334-4AD5-A8A3-D0E5455420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q=glimpse&amp;um=1&amp;hl=en&amp;qscrl=1&amp;rlz=1T4AURU_enUS499US499&amp;biw=1366&amp;bih=446&amp;tbm=isch&amp;tbnid=yOKAMJKNdxKsTM:&amp;imgrefurl=http://www.redbubble.com/people/judywill/works/3567689-childhood-glimpse&amp;docid=YbIe3BteYL4FjM&amp;imgurl=http://images-1.redbubble.net/img/art/border:blackwithdetail/product:laminated-print/size:small/view:preview/3567689-3-childhood-glimpse.jpg&amp;w=375&amp;h=306&amp;ei=22dzUNXbFqrgiAKhyIGADg&amp;zoom=1&amp;iact=hc&amp;vpx=822&amp;vpy=124&amp;dur=312&amp;hovh=203&amp;hovw=249&amp;tx=172&amp;ty=178&amp;sig=103770353220754264534&amp;page=2&amp;tbnh=120&amp;tbnw=172&amp;start=18&amp;ndsp=20&amp;ved=1t:429,r:4,s:18,i:1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q=mocking&amp;um=1&amp;hl=en&amp;qscrl=1&amp;rlz=1T4AURU_enUS499US499&amp;biw=1366&amp;bih=446&amp;tbm=isch&amp;tbnid=g_XRi8P4oggyjM:&amp;imgrefurl=http://www.hanselman.com/blog/MoqLinqLambdasAndPredicatesAppliedToMockObjects.aspx&amp;docid=4jFbrl4mzt4oZM&amp;imgurl=http://www.hanselman.com/blog/content/binary/WindowsLiveWriter/MoqLinqandLambdasappliedtoMockObjects_319/iStock_000004250790XSmall_3.jpg&amp;w=429&amp;h=286&amp;ei=WGhzUODDIeqbiAKF_4CYDA&amp;zoom=1&amp;iact=hc&amp;vpx=64&amp;vpy=145&amp;dur=3556&amp;hovh=183&amp;hovw=275&amp;tx=193&amp;ty=76&amp;sig=103770353220754264534&amp;page=1&amp;tbnh=94&amp;tbnw=127&amp;start=0&amp;ndsp=19&amp;ved=1t:429,r:0,s:0,i:1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q=persist&amp;um=1&amp;hl=en&amp;qscrl=1&amp;rlz=1T4AURU_enUS499US499&amp;biw=1366&amp;bih=446&amp;tbm=isch&amp;tbnid=5ztRdSHYkTQHoM:&amp;imgrefurl=http://www.nature.com/nrn/journal/vaop/ncurrent/full/nrn2354.html&amp;docid=CYExXsZHEejucM&amp;imgurl=http://www.nature.com/nrn/journal/v9/n4/images/nrn2354-i1.jpg&amp;w=180&amp;h=270&amp;ei=eWhzUK6WAa2UjAKa3ICgCA&amp;zoom=1&amp;iact=hc&amp;vpx=392&amp;vpy=111&amp;dur=1778&amp;hovh=216&amp;hovw=144&amp;tx=106&amp;ty=151&amp;sig=103770353220754264534&amp;page=1&amp;tbnh=118&amp;tbnw=79&amp;start=0&amp;ndsp=16&amp;ved=1t:429,r:2,s:0,i:7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q=persuade&amp;um=1&amp;hl=en&amp;qscrl=1&amp;rlz=1T4AURU_enUS499US499&amp;biw=1366&amp;bih=446&amp;tbm=isch&amp;tbnid=-aoBAHI5oU4q3M:&amp;imgrefurl=http://www.duration-driven.com/2010/07/5-strategies-to-persuade-on-the-fence-stakeholders/&amp;docid=cCbAZi3KYqL-KM&amp;imgurl=http://www.duration-driven.com/wp-content/uploads/2010/07/Persuade.png&amp;w=321&amp;h=323&amp;ei=tWhzUPSQJKj9iwL6qIDACQ&amp;zoom=1&amp;iact=hc&amp;vpx=685&amp;vpy=103&amp;dur=218&amp;hovh=225&amp;hovw=224&amp;tx=144&amp;ty=198&amp;sig=103770353220754264534&amp;page=2&amp;tbnh=130&amp;tbnw=128&amp;start=19&amp;ndsp=22&amp;ved=1t:429,r:18,s:19,i:21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q=abrupt&amp;num=10&amp;hl=en&amp;biw=1366&amp;bih=446&amp;tbm=isch&amp;tbnid=f7n5nW_Akxt7_M:&amp;imgrefurl=http://www.greatbigcanvas.com/view/clouds-of-ice-from-abrupt-stop-by-hockey-player,1000535/&amp;docid=p_eH2VonK_dQ_M&amp;imgurl=http://static.greatbigcanvas.com/images/singlecanvas_thick_none/getty-images/clouds-of-ice-from-abrupt-stop-by-hockey-player-87566808.jpg?max=540&amp;w=540&amp;h=366&amp;ei=lWZzUM-YK4epiAKyioHwDA&amp;zoom=1&amp;iact=hc&amp;vpx=431&amp;vpy=143&amp;dur=1014&amp;hovh=185&amp;hovw=273&amp;tx=151&amp;ty=92&amp;sig=103770353220754264534&amp;page=4&amp;tbnh=132&amp;tbnw=176&amp;start=60&amp;ndsp=22&amp;ved=1t:429,r:2,s:60,i:28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q=phase&amp;um=1&amp;hl=en&amp;sa=N&amp;rlz=1T4AURU_enUS499US499&amp;biw=1366&amp;bih=446&amp;tbm=isch&amp;tbnid=bTQm29aUkysPUM:&amp;imgrefurl=http://thewordpimpspits.blogspot.com/2012/06/phase.html&amp;docid=eh7r0gxCrsgyRM&amp;imgurl=http://2.bp.blogspot.com/_C-XxuPW6UYs/TSM5El9OpRI/AAAAAAAABM0/X-5dOKvNTG8/s1600/Moon+in+phases.jpg&amp;w=1024&amp;h=768&amp;ei=DmlzUNLmHueUiQKN6oHYDg&amp;zoom=1&amp;iact=hc&amp;vpx=228&amp;vpy=134&amp;dur=234&amp;hovh=194&amp;hovw=259&amp;tx=114&amp;ty=146&amp;sig=103770353220754264534&amp;page=2&amp;tbnh=127&amp;tbnw=154&amp;start=18&amp;ndsp=21&amp;ved=1t:429,r:1,s:18,i:20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q=quaint&amp;um=1&amp;hl=en&amp;sa=N&amp;qscrl=1&amp;rlz=1T4AURU_enUS499US499&amp;biw=1366&amp;bih=446&amp;tbm=isch&amp;tbnid=BvPp5xh1RHiyGM:&amp;imgrefurl=http://www.relax.com.sg/relax/features/314818/Quirky_and_quaint.html&amp;docid=uhoanIjRzujnvM&amp;imgurl=http://static.relax.com.sg/site/servlet/linkableblob/relax/314818/topImage/Quirky_and_quaint-topImage.jpg&amp;w=533&amp;h=320&amp;ei=KWlzUNHSJYGCiwLqlYBA&amp;zoom=1&amp;iact=hc&amp;vpx=885&amp;vpy=130&amp;dur=2293&amp;hovh=174&amp;hovw=290&amp;tx=184&amp;ty=82&amp;sig=103770353220754264534&amp;page=1&amp;tbnh=79&amp;tbnw=131&amp;start=0&amp;ndsp=16&amp;ved=1t:429,r:14,s:0,i:156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imgres?q=recall&amp;um=1&amp;hl=en&amp;sa=N&amp;qscrl=1&amp;rlz=1T4AURU_enUS499US499&amp;biw=1366&amp;bih=446&amp;tbm=isch&amp;tbnid=LRbUOPxbWl5eKM:&amp;imgrefurl=http://www.eonline.com/news/335187/five-reasons-why-the-original-total-recall-is-way-better-than-the-new-one&amp;docid=1-9wD1DBeuKMwM&amp;imgurl=http://www.eonline.com/eol_images/Entire_Site/201272/reg_1024.Remakes.totalrecall.mh.080212.jpg&amp;w=560&amp;h=415&amp;ei=WGlzUOXHH6z5igKti4CwAQ&amp;zoom=1&amp;iact=rc&amp;dur=16&amp;sig=103770353220754264534&amp;page=5&amp;tbnh=128&amp;tbnw=186&amp;start=78&amp;ndsp=18&amp;ved=1t:429,r:12,s:78,i:430&amp;tx=137&amp;ty=50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search.yahoo.com/images/view;_ylt=A2KJke7CaXNQIGIAmTWJzbkF;_ylu=X3oDMTBlMTQ4cGxyBHNlYwNzcgRzbGsDaW1n?back=http://images.search.yahoo.com/search/images?p=reject&amp;fr2=piv-web&amp;tab=organic&amp;ri=1&amp;w=320&amp;h=480&amp;imgurl=mtnviewbaptistchurch.files.wordpress.com/2010/10/reject.jpg&amp;rurl=http://mvbclander.com/2010/10/10/the-saviors-sermon-matthew-72829/&amp;size=17.1+KB&amp;name=reject&amp;p=reject&amp;oid=65b17677376693a88a0f61c109a3b73d&amp;fr2=piv-web&amp;fr=&amp;tt=reject&amp;b=0&amp;ni=64&amp;no=1&amp;ts=&amp;tab=organic&amp;sigr=122flvdf5&amp;sigb=12i241cqn&amp;sigi=11ribpjsb&amp;.crumb=jflws7c9x21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imgres?q=revise&amp;um=1&amp;hl=en&amp;qscrl=1&amp;rlz=1T4AURU_enUS499US499&amp;biw=1366&amp;bih=446&amp;tbm=isch&amp;tbnid=3A8PsVLbqKYowM:&amp;imgrefurl=http://ryanbegleyonline.wordpress.com/2011/03/15/how-best-to-revise-i-wonder/&amp;docid=BYE3RR2RizClZM&amp;imgurl=http://ryanbegleyonline.files.wordpress.com/2011/03/revision-hell.jpg&amp;w=480&amp;h=360&amp;ei=E2pzUMTfN4zBiwL-7oCYDg&amp;zoom=1&amp;iact=hc&amp;vpx=72&amp;vpy=133&amp;dur=6708&amp;hovh=194&amp;hovw=259&amp;tx=93&amp;ty=157&amp;sig=103770353220754264534&amp;page=1&amp;tbnh=98&amp;tbnw=127&amp;start=0&amp;ndsp=18&amp;ved=1t:429,r:9,s:0,i:125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q=sensitive&amp;um=1&amp;hl=en&amp;qscrl=1&amp;rlz=1T4AURU_enUS499US499&amp;biw=1366&amp;bih=446&amp;tbm=isch&amp;tbnid=XDlkLUfNBOx6NM:&amp;imgrefurl=http://drbaek.com/wordpress/?p=21&amp;docid=ClLpTb3XLxVw3M&amp;imgurl=http://drbaek.com/wordpress/wp-content/uploads/2009/06/sensitive_tooth.jpg&amp;w=300&amp;h=300&amp;ei=TWpzUN_FCMqXiAL6hoHgCA&amp;zoom=1&amp;iact=hc&amp;vpx=748&amp;vpy=102&amp;dur=406&amp;hovh=225&amp;hovw=225&amp;tx=48&amp;ty=92&amp;sig=103770353220754264534&amp;page=1&amp;tbnh=98&amp;tbnw=98&amp;start=0&amp;ndsp=19&amp;ved=1t:429,r:15,s:0,i:182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q=achieve&amp;start=164&amp;hl=en&amp;biw=1366&amp;bih=446&amp;addh=36&amp;tbm=isch&amp;tbnid=HoiNx49jgBmdNM:&amp;imgrefurl=http://www.life123.com/health/stress-management/goal-setting/achieving-your-personal-goals.shtml&amp;docid=pYRzy3B3MUaWfM&amp;imgurl=http://sp.life123.com/bm.pix/personal-goals.s600x600.jpg&amp;w=283&amp;h=424&amp;ei=7WZzUJXaLuKaiQKajYG4Dg&amp;zoom=1&amp;iact=rc&amp;dur=15&amp;sig=103770353220754264534&amp;page=9&amp;tbnh=125&amp;tbnw=96&amp;ndsp=22&amp;ved=1t:429,r:5,s:164,i:289&amp;tx=30&amp;ty=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q=contempt&amp;um=1&amp;hl=en&amp;qscrl=1&amp;rlz=1T4AURU_enUS499US499&amp;biw=1366&amp;bih=446&amp;tbm=isch&amp;tbnid=FpqjDrpvjE2CtM:&amp;imgrefurl=http://biblethroughseasons.wordpress.com/2012/07/06/contempt-for-the-familiar/&amp;docid=1-WkkKm82coCAM&amp;imgurl=http://biblethroughseasons.com/images/05PeB-6Fri_cowell-contempt.jpg&amp;w=600&amp;h=327&amp;ei=ZWdzUM_zGcK3iwLT64HgCw&amp;zoom=1&amp;iact=hc&amp;vpx=821&amp;vpy=67&amp;dur=78&amp;hovh=166&amp;hovw=304&amp;tx=175&amp;ty=91&amp;sig=103770353220754264534&amp;page=1&amp;tbnh=101&amp;tbnw=127&amp;start=0&amp;ndsp=17&amp;ved=1t:429,r:14,s:0,i:17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/>
              <a:t>Wordly</a:t>
            </a:r>
            <a:r>
              <a:rPr lang="en-US" sz="5400" dirty="0" smtClean="0"/>
              <a:t> Wise Vocabulary Lesson 5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07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Find the vocabulary word that matches the picture.  Write it down on your whiteboard.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51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.tqn.com/d/golosangeles/1/0/-/H/-/-/2007-jugglin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" y="304800"/>
            <a:ext cx="9112824" cy="607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2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entertain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4067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0.gstatic.com/images?q=tbn:ANd9GcRx3J4vEoryCBko8GE2Er0kw6qaJZkncELpXjgpJ7JOEdID6Jbq4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6934199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8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glimpse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01699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R6nLtZvkS4r--314fKO_jXiKhIYPOWt1IQuU8i9jgGPK_F9m29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0866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8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mock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2498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Q4G3kqu_roEcoGw2peEPzyrnT3lo_OPR_Llz-ULzXZEERgnltsK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1054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46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persist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2459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Qrr-YqwsVOs5MtU0i612bEPIlcRWWE2xGfeVhQYiKpnY9jRub9b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334000" cy="5943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persuade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4567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RP3GFg_OhMttbRsvNpDN9v87Bn2zTMgrqj4bpa-g8aDINuaY0z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1999" cy="6476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2.gstatic.com/images?q=tbn:ANd9GcS5OMcGrBBqW0DfWNkgFtpbpHKp39d_8O5KD2ISx-waNCgq1_4V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172200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8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phase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01274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1.gstatic.com/images?q=tbn:ANd9GcRp_0hYQ3ZGroYbzdDAo1yPW9WG_2r-EsIR_ZL5SA4E8KPXIFC3v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6294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2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quaint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26916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0.gstatic.com/images?q=tbn:ANd9GcQmghE7nvxXZh7H7oJ1_yxjJcrZHUpSyCDCYBVRpwIiFzLfczZ2OO6b38J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3246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6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recall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36637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s4.mm.bing.net/th?id=I.5065897480881171&amp;pid=15.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3914775" cy="632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7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reject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91580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3.gstatic.com/images?q=tbn:ANd9GcQlZE7MgdCq8zYGxWfv6H-2SUDR-w0xEEWRXn2bHLShDV7b8HldR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67056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6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revise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0741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abrupt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20709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0.gstatic.com/images?q=tbn:ANd9GcRgw0qvDHEwlnCL3yTKggV7GI8ZwC4AmBcoaL4mXVUI0WK630o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019799" cy="6019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13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sensitive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0008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1.gstatic.com/images?q=tbn:ANd9GcSfJgBu5Os3MCcqFBsxtcYYNdzlUcxumQxoNHKQfPuls3HI3oqlgd3RAhsX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1722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9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achieve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2244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0.tqn.com/d/raleighdurham/1/0/d/H/-/-/Ed-Davis-32-of-the-North-Carolina-Tar-Heels-drives-for-a-shot-attemp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486400" cy="670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43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attempt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908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3.gstatic.com/images?q=tbn:ANd9GcQALo4mLq_95Y4Ufc67xL4bHolwO_V7OlDm5V67ymN4_AybrQxoh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64008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9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contempt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62630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36</Words>
  <Application>Microsoft Office PowerPoint</Application>
  <PresentationFormat>On-screen Show (4:3)</PresentationFormat>
  <Paragraphs>17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Verve</vt:lpstr>
      <vt:lpstr>Wordly Wise Vocabulary Lesson 5</vt:lpstr>
      <vt:lpstr>PowerPoint Presentation</vt:lpstr>
      <vt:lpstr>abrupt</vt:lpstr>
      <vt:lpstr>PowerPoint Presentation</vt:lpstr>
      <vt:lpstr>achieve</vt:lpstr>
      <vt:lpstr>PowerPoint Presentation</vt:lpstr>
      <vt:lpstr>attempt</vt:lpstr>
      <vt:lpstr>PowerPoint Presentation</vt:lpstr>
      <vt:lpstr>contempt</vt:lpstr>
      <vt:lpstr>PowerPoint Presentation</vt:lpstr>
      <vt:lpstr>entertain</vt:lpstr>
      <vt:lpstr>PowerPoint Presentation</vt:lpstr>
      <vt:lpstr>glimpse</vt:lpstr>
      <vt:lpstr>PowerPoint Presentation</vt:lpstr>
      <vt:lpstr>mock</vt:lpstr>
      <vt:lpstr>PowerPoint Presentation</vt:lpstr>
      <vt:lpstr>persist</vt:lpstr>
      <vt:lpstr>PowerPoint Presentation</vt:lpstr>
      <vt:lpstr>persuade</vt:lpstr>
      <vt:lpstr>PowerPoint Presentation</vt:lpstr>
      <vt:lpstr>phase</vt:lpstr>
      <vt:lpstr>PowerPoint Presentation</vt:lpstr>
      <vt:lpstr>quaint</vt:lpstr>
      <vt:lpstr>PowerPoint Presentation</vt:lpstr>
      <vt:lpstr>recall</vt:lpstr>
      <vt:lpstr>PowerPoint Presentation</vt:lpstr>
      <vt:lpstr>reject</vt:lpstr>
      <vt:lpstr>PowerPoint Presentation</vt:lpstr>
      <vt:lpstr>revise</vt:lpstr>
      <vt:lpstr>PowerPoint Presentation</vt:lpstr>
      <vt:lpstr>sensitive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Vocab. Lesson 5</dc:title>
  <dc:creator>Windows User</dc:creator>
  <cp:lastModifiedBy>Windows User</cp:lastModifiedBy>
  <cp:revision>6</cp:revision>
  <dcterms:created xsi:type="dcterms:W3CDTF">2012-10-09T15:06:15Z</dcterms:created>
  <dcterms:modified xsi:type="dcterms:W3CDTF">2013-06-11T20:21:06Z</dcterms:modified>
</cp:coreProperties>
</file>