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609062-2E51-4D80-B27F-83A3FC929DA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6B93A2-7D07-4DB7-B5A4-768F63D7000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Wordly</a:t>
            </a:r>
            <a:r>
              <a:rPr lang="en-US" dirty="0" smtClean="0"/>
              <a:t> Wise 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Find the vocabulary word that matches the picture.  Write it down on your whiteboard.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 smtClean="0">
                <a:effectLst/>
              </a:rPr>
              <a:t>migrate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9218" name="Picture 2" descr="http://1.bp.blogspot.com/-MTq1j7tnEj8/TfthA7VEc_I/AAAAAAAAAU4/q_t5UY6w49Q/s1600/migrating_penguin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" y="3646343"/>
            <a:ext cx="46577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.bp.blogspot.com/-Fc4xFtmtYVU/TaTkF9zK82I/AAAAAAAAAOQ/5GG40LMTcng/s1600/ButterflyMon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34" y="1371600"/>
            <a:ext cx="4467574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nestle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10242" name="Picture 2" descr="http://img0.etsystatic.com/000/0/5886267/il_fullxfull.280565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617"/>
            <a:ext cx="7086600" cy="566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observe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11266" name="Picture 2" descr="http://www.spruancegroup.com/Portals/86622/images/Observe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177637"/>
            <a:ext cx="8520545" cy="56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prepare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12290" name="Picture 2" descr="http://www.eastpennsd.org/teacherpages/mtweardy/myimages/Prepare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2909"/>
            <a:ext cx="5334000" cy="35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2.gstatic.com/images?q=tbn:ANd9GcTPOwVHJQ0zNZkmd4YCoQMz9wM0ChsPa571OT-AlBf_bfJunEHfg8PcaTg5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11" y="2514600"/>
            <a:ext cx="3759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reduce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13314" name="Picture 2" descr="http://www.cvsan.org/sites/default/files/images/Garbage-Car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255"/>
            <a:ext cx="7696200" cy="555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severe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14338" name="Picture 2" descr="http://images.fanpop.com/images/image_uploads/severe-weather-weather-250420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3958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3.bp.blogspot.com/-KA9Hi_hu-9g/UH1o3he-9WI/AAAAAAAAAOA/5t-kKdPfjVE/s1600/StrictWil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524000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effectLst/>
              </a:rPr>
              <a:t/>
            </a:r>
            <a:br>
              <a:rPr lang="en-US" sz="6000" dirty="0">
                <a:effectLst/>
              </a:rPr>
            </a:br>
            <a:r>
              <a:rPr lang="en-US" sz="6000" dirty="0">
                <a:effectLst/>
              </a:rPr>
              <a:t>venture</a:t>
            </a:r>
            <a:br>
              <a:rPr lang="en-US" sz="6000" dirty="0">
                <a:effectLst/>
              </a:rPr>
            </a:br>
            <a:endParaRPr lang="en-US" sz="6000" dirty="0"/>
          </a:p>
        </p:txBody>
      </p:sp>
      <p:pic>
        <p:nvPicPr>
          <p:cNvPr id="15362" name="Picture 2" descr="http://www.historyisfun.org/publicImages/thumb_Historic%20Voyage,%20Sea%20Venture%20and%20Consorts%20at%20Sea%201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608636"/>
            <a:ext cx="7931727" cy="5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dirty="0" smtClean="0"/>
              <a:t>approach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www.fastcocreate.com/multisite_files/cocreate/imagecache/960/poster/2013/03/1682550-poster-1280-dreamworks-animation-where-dragons-are-made-and-artwork-is-encourag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913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burrow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2052" name="Picture 4" descr="http://us.123rf.com/400wm/400/400/chris_elwell/chris_elwell0906/chris_elwell090600009/5014365-prairie-dog-peeking-out-of-its-bu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801"/>
            <a:ext cx="8229600" cy="54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cease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3074" name="Picture 2" descr="http://www.annastan.com/wp-content/uploads/2010/03/Smurfs_Color_Pictures_Stop_Sign_Smu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destructive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098" name="Picture 2" descr="http://cdn4.spong.com/screen-shot/w/o/worldincon202719/_-World-In-Conflict-Destructive-New-Video-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740"/>
            <a:ext cx="7391400" cy="55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drowsy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122" name="Picture 2" descr="http://motherscircle.net/wp-content/uploads/2013/03/baby-rubbing-ey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251140"/>
            <a:ext cx="3726873" cy="55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izismile.com/img/img4/20110202/640/drowsy_doggies_640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35" y="2362200"/>
            <a:ext cx="5514110" cy="3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famished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6148" name="Picture 4" descr="Fun Photo: Chipmunk Says, 'Back Off Birdies!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68"/>
            <a:ext cx="7467600" cy="55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1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forecast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7170" name="Picture 2" descr="http://www-cgi.cnn.com/WEATHER/cnn.data/asia_forec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6700" dirty="0">
                <a:effectLst/>
              </a:rPr>
              <a:t>hibernate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8194" name="Picture 2" descr="http://www.rei.com/share/rei-blog/2011/12/hibernation_envyti/postImages/hibernating_dormouse.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663"/>
            <a:ext cx="8153400" cy="56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20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Wordly Wise Lesson 3</vt:lpstr>
      <vt:lpstr>  approach  </vt:lpstr>
      <vt:lpstr> burrow </vt:lpstr>
      <vt:lpstr> cease </vt:lpstr>
      <vt:lpstr> destructive </vt:lpstr>
      <vt:lpstr> drowsy </vt:lpstr>
      <vt:lpstr> famished  </vt:lpstr>
      <vt:lpstr> forecast </vt:lpstr>
      <vt:lpstr> hibernate </vt:lpstr>
      <vt:lpstr> migrate </vt:lpstr>
      <vt:lpstr> nestle </vt:lpstr>
      <vt:lpstr> observe </vt:lpstr>
      <vt:lpstr> prepare  </vt:lpstr>
      <vt:lpstr> reduce </vt:lpstr>
      <vt:lpstr> severe </vt:lpstr>
      <vt:lpstr> venture </vt:lpstr>
    </vt:vector>
  </TitlesOfParts>
  <Company>Clovis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Wordly Wise Lesson 3</dc:title>
  <dc:creator>Windows User</dc:creator>
  <cp:lastModifiedBy>Windows User</cp:lastModifiedBy>
  <cp:revision>8</cp:revision>
  <dcterms:created xsi:type="dcterms:W3CDTF">2013-06-12T16:04:02Z</dcterms:created>
  <dcterms:modified xsi:type="dcterms:W3CDTF">2013-06-12T17:11:40Z</dcterms:modified>
</cp:coreProperties>
</file>